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5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83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1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3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7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0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5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3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3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79E657-7BF2-4D59-866A-E21F3DD779C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DFABB0-CC69-43A4-B1DD-F87420D1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8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ООО «НЕФТЕГАЗСТРОЙ»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участок недр </a:t>
            </a:r>
            <a:r>
              <a:rPr lang="ru-RU" dirty="0" smtClean="0"/>
              <a:t>«ВОСХОД»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50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83838" y="1381856"/>
            <a:ext cx="601460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ЕФТЕГАЗСТРОЙ»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лицензией на право пользования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недрами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00706 НЭ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Восход.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недр расположен на территории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Ногайского района республики Дагестан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 км к северо-западу от железнодорожной станции Кочубей.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уровнем моря от +50 М.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770184"/>
              </p:ext>
            </p:extLst>
          </p:nvPr>
        </p:nvGraphicFramePr>
        <p:xfrm>
          <a:off x="226829" y="0"/>
          <a:ext cx="4682056" cy="662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346402" imgH="7562760" progId="Acrobat.Document.DC">
                  <p:embed/>
                </p:oleObj>
              </mc:Choice>
              <mc:Fallback>
                <p:oleObj name="Acrobat Document" r:id="rId3" imgW="5346402" imgH="75627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29" y="0"/>
                        <a:ext cx="4682056" cy="6622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38111"/>
              </p:ext>
            </p:extLst>
          </p:nvPr>
        </p:nvGraphicFramePr>
        <p:xfrm>
          <a:off x="2567857" y="5764533"/>
          <a:ext cx="9432758" cy="785128"/>
        </p:xfrm>
        <a:graphic>
          <a:graphicData uri="http://schemas.openxmlformats.org/drawingml/2006/table">
            <a:tbl>
              <a:tblPr firstRow="1">
                <a:tableStyleId>{91EBBBCC-DAD2-459C-BE2E-F6DE35CF9A28}</a:tableStyleId>
              </a:tblPr>
              <a:tblGrid>
                <a:gridCol w="1572127"/>
                <a:gridCol w="1138989"/>
                <a:gridCol w="3922295"/>
                <a:gridCol w="700625"/>
                <a:gridCol w="994239"/>
                <a:gridCol w="1104483"/>
              </a:tblGrid>
              <a:tr h="138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недропользователь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лицензия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 smtClean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целевое назначение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cap="all" dirty="0" smtClean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площадь, км2</a:t>
                      </a:r>
                    </a:p>
                    <a:p>
                      <a:pPr algn="ctr" fontAlgn="ctr"/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сроки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kern="1200" cap="all" dirty="0">
                          <a:ln w="3175" cmpd="sng"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</a:t>
                      </a:r>
                      <a:endParaRPr lang="ru-RU" sz="800" b="0" kern="1200" cap="all" dirty="0">
                        <a:ln w="3175" cmpd="sng"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B4"/>
                    </a:solidFill>
                  </a:tcPr>
                </a:tc>
              </a:tr>
              <a:tr h="419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>
                          <a:ln w="3175" cmpd="sng">
                            <a:noFill/>
                          </a:ln>
                          <a:effectLst/>
                        </a:rPr>
                        <a:t>ООО </a:t>
                      </a: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«НЕФТЕГАЗСТРОЙ"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>
                          <a:ln w="3175" cmpd="sng">
                            <a:noFill/>
                          </a:ln>
                          <a:effectLst/>
                        </a:rPr>
                        <a:t>МАХ </a:t>
                      </a: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00706 НЭ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ДЛЯ РАЗХВЕДКИ И ДОБЫЧИ</a:t>
                      </a:r>
                      <a:r>
                        <a:rPr lang="ru-RU" sz="1000" kern="1200" cap="all" baseline="0" dirty="0" smtClean="0">
                          <a:ln w="3175" cmpd="sng">
                            <a:noFill/>
                          </a:ln>
                          <a:effectLst/>
                        </a:rPr>
                        <a:t> ПОЛЕЗНЫХ ИСКОПАЕМЫХ Н</a:t>
                      </a:r>
                      <a:r>
                        <a:rPr lang="ru-RU" sz="10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а участке недр</a:t>
                      </a: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 ВОСХОД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2,21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9.10.2017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 smtClean="0">
                          <a:ln w="3175" cmpd="sng">
                            <a:noFill/>
                          </a:ln>
                          <a:effectLst/>
                        </a:rPr>
                        <a:t>9.10.2042</a:t>
                      </a:r>
                      <a:endParaRPr lang="ru-RU" sz="1200" b="0" kern="1200" cap="all" dirty="0">
                        <a:ln w="3175" cmpd="sng"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2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620" y="934612"/>
            <a:ext cx="10819515" cy="403972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В 2020 ГОДУ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комплекса проектно-изыскательских работ на площади Восход с целью выполнения проекта обустройства месторождения. Работа выполнена ООО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Стройтехсервис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договору №29/10/21 от 30.10.2020 года. Стоимость работ составила 380 000 рублей.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перевооружения и обустройства месторождения Восход. Работа выполнена ООО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Стройтехсервис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договору №30/10/20 от 30.10.2020 года. Стоимость работ составила 2 200 000 рублей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с ООО «ВНИГНИ-2» о выполнении работ для разработки проектов по оперативному подсчету запасов и проекта пробной эксплуатации, для уточнения геологического строения,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добывных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возможностей, в том числе с использованием различных технологий интенсификации добычи УВС, выполнения подсчёта запасов и подготовки месторождения к промышленному освоению. (Договор №7/20 от 23.06.2020г. Стоимость работ составила  4 500 000 рублей).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96569" y="-9915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0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812" y="978408"/>
            <a:ext cx="10123488" cy="859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 проведения работ в пределах участка на </a:t>
            </a:r>
            <a:r>
              <a:rPr lang="ru-RU" sz="2800" dirty="0" smtClean="0"/>
              <a:t>2021 </a:t>
            </a:r>
            <a:r>
              <a:rPr lang="ru-RU" sz="2800" dirty="0" smtClean="0"/>
              <a:t>гг.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8602" y="2263087"/>
            <a:ext cx="10996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целью исполнения лицензионных обязательств на </a:t>
            </a:r>
            <a:r>
              <a:rPr lang="ru-RU" dirty="0" smtClean="0"/>
              <a:t>м/р </a:t>
            </a:r>
            <a:r>
              <a:rPr lang="ru-RU" dirty="0" smtClean="0"/>
              <a:t>Восход</a:t>
            </a:r>
          </a:p>
          <a:p>
            <a:r>
              <a:rPr lang="ru-RU" dirty="0" smtClean="0"/>
              <a:t>в пределах лицензионного участка планируется провести следующие работы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- представление </a:t>
            </a:r>
            <a:r>
              <a:rPr lang="ru-RU" dirty="0"/>
              <a:t>материалов на государственную экспертизу запасов, а также проекта пробной эксплуатации месторождения Восход.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работы </a:t>
            </a:r>
            <a:r>
              <a:rPr lang="ru-RU" dirty="0"/>
              <a:t>по обустройству месторождения в соответствие с </a:t>
            </a:r>
            <a:r>
              <a:rPr lang="ru-RU" dirty="0" err="1"/>
              <a:t>тех.проектом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После проведения защиты проектов на Госкомиссии будут выполнены работы по </a:t>
            </a:r>
            <a:r>
              <a:rPr lang="ru-RU" dirty="0" err="1"/>
              <a:t>расконсервации</a:t>
            </a:r>
            <a:r>
              <a:rPr lang="ru-RU" dirty="0"/>
              <a:t> скважин месторождения Восход, их испытание, исследование и освоение в рамках плана исследовательских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79887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731</TotalTime>
  <Words>164</Words>
  <Application>Microsoft Office PowerPoint</Application>
  <PresentationFormat>Широкоэкранный</PresentationFormat>
  <Paragraphs>26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Tw Cen MT</vt:lpstr>
      <vt:lpstr>Капля</vt:lpstr>
      <vt:lpstr>Acrobat Document</vt:lpstr>
      <vt:lpstr>ООО «НЕФТЕГАЗСТРОЙ»  участок недр «ВОСХОД»</vt:lpstr>
      <vt:lpstr>Презентация PowerPoint</vt:lpstr>
      <vt:lpstr>ВЫПОЛНЕННЫЕ РАБОТЫ В 2020 ГОДУ  - разработка комплекса проектно-изыскательских работ на площади Восход с целью выполнения проекта обустройства месторождения. Работа выполнена ООО «Стройтехсервис» по договору №29/10/21 от 30.10.2020 года. Стоимость работ составила 380 000 рублей. - проект перевооружения и обустройства месторождения Восход. Работа выполнена ООО «Стройтехсервис» по договору №30/10/20 от 30.10.2020 года. Стоимость работ составила 2 200 000 рублей.   заключен договор с ООО «ВНИГНИ-2» о выполнении работ для разработки проектов по оперативному подсчету запасов и проекта пробной эксплуатации, для уточнения геологического строения, добывных возможностей, в том числе с использованием различных технологий интенсификации добычи УВС, выполнения подсчёта запасов и подготовки месторождения к промышленному освоению. (Договор №7/20 от 23.06.2020г. Стоимость работ составила  4 500 000 рублей). </vt:lpstr>
      <vt:lpstr>План проведения работ в пределах участка на 2021 гг.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Димуля</dc:creator>
  <cp:lastModifiedBy>User</cp:lastModifiedBy>
  <cp:revision>89</cp:revision>
  <dcterms:created xsi:type="dcterms:W3CDTF">2019-01-30T10:11:32Z</dcterms:created>
  <dcterms:modified xsi:type="dcterms:W3CDTF">2021-02-14T18:43:56Z</dcterms:modified>
</cp:coreProperties>
</file>